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6" r:id="rId2"/>
    <p:sldId id="271" r:id="rId3"/>
    <p:sldId id="272" r:id="rId4"/>
    <p:sldId id="268" r:id="rId5"/>
    <p:sldId id="273" r:id="rId6"/>
    <p:sldId id="270" r:id="rId7"/>
    <p:sldId id="274" r:id="rId8"/>
    <p:sldId id="275" r:id="rId9"/>
    <p:sldId id="279" r:id="rId10"/>
    <p:sldId id="277" r:id="rId11"/>
    <p:sldId id="278" r:id="rId12"/>
  </p:sldIdLst>
  <p:sldSz cx="9144000" cy="6858000" type="screen4x3"/>
  <p:notesSz cx="6858000" cy="9144000"/>
  <p:custShowLst>
    <p:custShow name="Custom Show 1" id="0">
      <p:sldLst/>
    </p:custShow>
    <p:custShow name="Copy of Custom Show 1" id="1">
      <p:sldLst/>
    </p:custShow>
  </p:custShow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EEC100"/>
    <a:srgbClr val="FFCC00"/>
    <a:srgbClr val="FFFB5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94660"/>
  </p:normalViewPr>
  <p:slideViewPr>
    <p:cSldViewPr>
      <p:cViewPr varScale="1">
        <p:scale>
          <a:sx n="100" d="100"/>
          <a:sy n="100" d="100"/>
        </p:scale>
        <p:origin x="-2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2395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C54AF-6387-46E1-BC13-77E65CF5A90F}" type="datetimeFigureOut">
              <a:rPr lang="el-GR" smtClean="0"/>
              <a:pPr/>
              <a:t>9/12/2011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000E0-784F-48E2-A44D-55054B7AEC3C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29AC5-4ACD-4035-AC71-146F41AC06DE}" type="datetimeFigureOut">
              <a:rPr lang="el-GR" smtClean="0"/>
              <a:pPr/>
              <a:t>9/12/2011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55E35-591B-4E3E-88E6-A759B341602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66B33-AE37-43E2-8641-69D7DDBA70B4}" type="datetimeFigureOut">
              <a:rPr lang="el-GR" smtClean="0"/>
              <a:pPr/>
              <a:t>9/12/2011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8A3EF-4160-4F1A-8266-A6D85B631B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66B33-AE37-43E2-8641-69D7DDBA70B4}" type="datetimeFigureOut">
              <a:rPr lang="el-GR" smtClean="0"/>
              <a:pPr/>
              <a:t>9/12/2011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8A3EF-4160-4F1A-8266-A6D85B631B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66B33-AE37-43E2-8641-69D7DDBA70B4}" type="datetimeFigureOut">
              <a:rPr lang="el-GR" smtClean="0"/>
              <a:pPr/>
              <a:t>9/12/2011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8A3EF-4160-4F1A-8266-A6D85B631B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66B33-AE37-43E2-8641-69D7DDBA70B4}" type="datetimeFigureOut">
              <a:rPr lang="el-GR" smtClean="0"/>
              <a:pPr/>
              <a:t>9/12/2011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8A3EF-4160-4F1A-8266-A6D85B631B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66B33-AE37-43E2-8641-69D7DDBA70B4}" type="datetimeFigureOut">
              <a:rPr lang="el-GR" smtClean="0"/>
              <a:pPr/>
              <a:t>9/12/2011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8A3EF-4160-4F1A-8266-A6D85B631B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66B33-AE37-43E2-8641-69D7DDBA70B4}" type="datetimeFigureOut">
              <a:rPr lang="el-GR" smtClean="0"/>
              <a:pPr/>
              <a:t>9/12/2011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8A3EF-4160-4F1A-8266-A6D85B631B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66B33-AE37-43E2-8641-69D7DDBA70B4}" type="datetimeFigureOut">
              <a:rPr lang="el-GR" smtClean="0"/>
              <a:pPr/>
              <a:t>9/12/2011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8A3EF-4160-4F1A-8266-A6D85B631B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66B33-AE37-43E2-8641-69D7DDBA70B4}" type="datetimeFigureOut">
              <a:rPr lang="el-GR" smtClean="0"/>
              <a:pPr/>
              <a:t>9/12/2011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8A3EF-4160-4F1A-8266-A6D85B631B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66B33-AE37-43E2-8641-69D7DDBA70B4}" type="datetimeFigureOut">
              <a:rPr lang="el-GR" smtClean="0"/>
              <a:pPr/>
              <a:t>9/12/2011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8A3EF-4160-4F1A-8266-A6D85B631B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66B33-AE37-43E2-8641-69D7DDBA70B4}" type="datetimeFigureOut">
              <a:rPr lang="el-GR" smtClean="0"/>
              <a:pPr/>
              <a:t>9/12/2011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8A3EF-4160-4F1A-8266-A6D85B631B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66B33-AE37-43E2-8641-69D7DDBA70B4}" type="datetimeFigureOut">
              <a:rPr lang="el-GR" smtClean="0"/>
              <a:pPr/>
              <a:t>9/12/2011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8A3EF-4160-4F1A-8266-A6D85B631B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66B33-AE37-43E2-8641-69D7DDBA70B4}" type="datetimeFigureOut">
              <a:rPr lang="el-GR" smtClean="0"/>
              <a:pPr/>
              <a:t>9/12/2011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8A3EF-4160-4F1A-8266-A6D85B631BA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4005064"/>
            <a:ext cx="1366318" cy="32734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35305">
            <a:off x="3791564" y="3305321"/>
            <a:ext cx="1101080" cy="352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 descr="http://www.shof.msrcsites.co.uk/snowmanani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4664"/>
            <a:ext cx="4104456" cy="5653609"/>
          </a:xfrm>
          <a:prstGeom prst="rect">
            <a:avLst/>
          </a:prstGeom>
          <a:noFill/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932040" y="548680"/>
          <a:ext cx="3995937" cy="380613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43994"/>
                <a:gridCol w="443992"/>
                <a:gridCol w="517992"/>
                <a:gridCol w="517992"/>
                <a:gridCol w="517992"/>
                <a:gridCol w="591990"/>
                <a:gridCol w="961985"/>
              </a:tblGrid>
              <a:tr h="555490">
                <a:tc gridSpan="7"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rgbClr val="FF0000"/>
                          </a:solidFill>
                        </a:rPr>
                        <a:t>ΔΕΚΕΜΒΡΗΣ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555490"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rgbClr val="FF0000"/>
                          </a:solidFill>
                        </a:rPr>
                        <a:t>Δ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rgbClr val="FF0000"/>
                          </a:solidFill>
                        </a:rPr>
                        <a:t>Τ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rgbClr val="FF0000"/>
                          </a:solidFill>
                        </a:rPr>
                        <a:t>Τ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rgbClr val="FF0000"/>
                          </a:solidFill>
                        </a:rPr>
                        <a:t>Π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rgbClr val="FF0000"/>
                          </a:solidFill>
                        </a:rPr>
                        <a:t>Π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rgbClr val="FF0000"/>
                          </a:solidFill>
                        </a:rPr>
                        <a:t>Σ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rgbClr val="FF0000"/>
                          </a:solidFill>
                        </a:rPr>
                        <a:t>Κ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73196">
                <a:tc>
                  <a:txBody>
                    <a:bodyPr/>
                    <a:lstStyle/>
                    <a:p>
                      <a:pPr algn="ctr"/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5490"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5490"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rgbClr val="FF0000"/>
                          </a:solidFill>
                        </a:rPr>
                        <a:t>14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rgbClr val="FF0000"/>
                          </a:solidFill>
                        </a:rPr>
                        <a:t>15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rgbClr val="FF0000"/>
                          </a:solidFill>
                        </a:rPr>
                        <a:t>17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rgbClr val="FF0000"/>
                          </a:solidFill>
                        </a:rPr>
                        <a:t>18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5490"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rgbClr val="FF0000"/>
                          </a:solidFill>
                        </a:rPr>
                        <a:t>19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rgbClr val="FF0000"/>
                          </a:solidFill>
                        </a:rPr>
                        <a:t>20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rgbClr val="FF0000"/>
                          </a:solidFill>
                        </a:rPr>
                        <a:t>21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rgbClr val="FF0000"/>
                          </a:solidFill>
                        </a:rPr>
                        <a:t>22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rgbClr val="FF0000"/>
                          </a:solidFill>
                        </a:rPr>
                        <a:t>23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rgbClr val="FF0000"/>
                          </a:solidFill>
                        </a:rPr>
                        <a:t>24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25</a:t>
                      </a:r>
                      <a:endParaRPr lang="el-GR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5490"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rgbClr val="FF0000"/>
                          </a:solidFill>
                        </a:rPr>
                        <a:t>26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rgbClr val="FF0000"/>
                          </a:solidFill>
                        </a:rPr>
                        <a:t>27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rgbClr val="FF0000"/>
                          </a:solidFill>
                        </a:rPr>
                        <a:t>28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rgbClr val="FF0000"/>
                          </a:solidFill>
                        </a:rPr>
                        <a:t>29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rgbClr val="FF0000"/>
                          </a:solidFill>
                        </a:rPr>
                        <a:t>30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rgbClr val="FF0000"/>
                          </a:solidFill>
                        </a:rPr>
                        <a:t>31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7956376" y="3212976"/>
            <a:ext cx="936104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25</a:t>
            </a:r>
            <a:endParaRPr lang="el-G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2534" name="Picture 6" descr="http://merikhabar.com/gallery/img/BabyJesu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4725144"/>
            <a:ext cx="3312368" cy="2016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http://www.wallcoo.net/holiday/christmas_illustration/images/%5Bwallcoo.com%5D_christmas_illustration_2431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605464"/>
          </a:xfrm>
          <a:prstGeom prst="rect">
            <a:avLst/>
          </a:prstGeom>
          <a:noFill/>
        </p:spPr>
      </p:pic>
      <p:pic>
        <p:nvPicPr>
          <p:cNvPr id="34822" name="Picture 6" descr="http://4.bp.blogspot.com/_9EBQiBKgU-o/SSeL0y3X9MI/AAAAAAAABT0/ri4PBZHyBnI/s400/Christmas+Famil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49756">
            <a:off x="384439" y="1408616"/>
            <a:ext cx="3168352" cy="2857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" name="Straight Connector 8"/>
          <p:cNvCxnSpPr/>
          <p:nvPr/>
        </p:nvCxnSpPr>
        <p:spPr>
          <a:xfrm flipV="1">
            <a:off x="1907704" y="0"/>
            <a:ext cx="0" cy="1628800"/>
          </a:xfrm>
          <a:prstGeom prst="line">
            <a:avLst/>
          </a:prstGeom>
          <a:ln w="57150">
            <a:solidFill>
              <a:srgbClr val="EEC1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24" name="Picture 8" descr="http://www.monikabookillustrator.com/wp-content/uploads/2008/12/santa-claus-illustra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196752"/>
            <a:ext cx="2016224" cy="2016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" name="Straight Connector 10"/>
          <p:cNvCxnSpPr/>
          <p:nvPr/>
        </p:nvCxnSpPr>
        <p:spPr>
          <a:xfrm flipV="1">
            <a:off x="7812360" y="0"/>
            <a:ext cx="72008" cy="1409982"/>
          </a:xfrm>
          <a:prstGeom prst="line">
            <a:avLst/>
          </a:prstGeom>
          <a:ln w="571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shof.msrcsites.co.uk/fir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paramithas.gr/wp-content/uploads/2008/12/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C:\Users\Andria\Desktop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</p:spPr>
      </p:pic>
      <p:pic>
        <p:nvPicPr>
          <p:cNvPr id="26629" name="Picture 5" descr="http://t3.gstatic.com/images?q=tbn:ANd9GcRzOo7X2EeueWoIr5HrIxamsNmANkySXRCkUlJP5q7Nkgnu5m-S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3701924" y="1124744"/>
            <a:ext cx="1230115" cy="1872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580112" y="-171400"/>
            <a:ext cx="3779912" cy="7488832"/>
          </a:xfrm>
          <a:prstGeom prst="rect">
            <a:avLst/>
          </a:prstGeom>
          <a:noFill/>
        </p:spPr>
      </p:pic>
      <p:pic>
        <p:nvPicPr>
          <p:cNvPr id="5124" name="Picture 4" descr="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-171400"/>
            <a:ext cx="3333750" cy="8370168"/>
          </a:xfrm>
          <a:prstGeom prst="rect">
            <a:avLst/>
          </a:prstGeom>
          <a:noFill/>
        </p:spPr>
      </p:pic>
      <p:pic>
        <p:nvPicPr>
          <p:cNvPr id="5126" name="Picture 6" descr="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891480"/>
            <a:ext cx="4139952" cy="8064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http://www.crestock.com/uploads/blog/wallpapers/xmas08/crestock-1293599-1280x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987824"/>
            <a:ext cx="9144000" cy="9144001"/>
          </a:xfrm>
          <a:prstGeom prst="rect">
            <a:avLst/>
          </a:prstGeom>
          <a:noFill/>
        </p:spPr>
      </p:pic>
      <p:pic>
        <p:nvPicPr>
          <p:cNvPr id="4" name="Picture 2" descr="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4572000" cy="5229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6" descr="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628799"/>
            <a:ext cx="4644008" cy="52292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4" descr="http://t2.gstatic.com/images?q=tbn:ANd9GcSdq_hR9Y5FXVZGMRD-W4XcsKVBuVNXMhQCS3kZzW3iGX0XNo1q3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182858">
            <a:off x="642724" y="-173025"/>
            <a:ext cx="2219325" cy="2057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http://t2.gstatic.com/images?q=tbn:ANd9GcSdq_hR9Y5FXVZGMRD-W4XcsKVBuVNXMhQCS3kZzW3iGX0XNo1q3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62684">
            <a:off x="6469278" y="-48790"/>
            <a:ext cx="2219325" cy="2057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http://t2.gstatic.com/images?q=tbn:ANd9GcSdq_hR9Y5FXVZGMRD-W4XcsKVBuVNXMhQCS3kZzW3iGX0XNo1q3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30426">
            <a:off x="7818037" y="4893610"/>
            <a:ext cx="1414340" cy="2057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http://t2.gstatic.com/images?q=tbn:ANd9GcSdq_hR9Y5FXVZGMRD-W4XcsKVBuVNXMhQCS3kZzW3iGX0XNo1q3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68106">
            <a:off x="61482" y="4802874"/>
            <a:ext cx="1414340" cy="2057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http://t2.gstatic.com/images?q=tbn:ANd9GcSdq_hR9Y5FXVZGMRD-W4XcsKVBuVNXMhQCS3kZzW3iGX0XNo1q3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2975" y="266626"/>
            <a:ext cx="2219325" cy="2057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http://t2.gstatic.com/images?q=tbn:ANd9GcSdq_hR9Y5FXVZGMRD-W4XcsKVBuVNXMhQCS3kZzW3iGX0XNo1q3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04067">
            <a:off x="2582914" y="1322985"/>
            <a:ext cx="1046665" cy="17858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 descr="http://t2.gstatic.com/images?q=tbn:ANd9GcSdq_hR9Y5FXVZGMRD-W4XcsKVBuVNXMhQCS3kZzW3iGX0XNo1q3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09679">
            <a:off x="8100392" y="1772816"/>
            <a:ext cx="830641" cy="15698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 descr="http://t2.gstatic.com/images?q=tbn:ANd9GcSdq_hR9Y5FXVZGMRD-W4XcsKVBuVNXMhQCS3kZzW3iGX0XNo1q3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933056"/>
            <a:ext cx="686625" cy="13537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40</Words>
  <Application>Microsoft Office PowerPoint</Application>
  <PresentationFormat>On-screen Show (4:3)</PresentationFormat>
  <Paragraphs>40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  <vt:variant>
        <vt:lpstr>Custom Shows</vt:lpstr>
      </vt:variant>
      <vt:variant>
        <vt:i4>2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Custom Show 1</vt:lpstr>
      <vt:lpstr>Copy of Custom Show 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Andria</dc:creator>
  <cp:lastModifiedBy>Achilleas</cp:lastModifiedBy>
  <cp:revision>35</cp:revision>
  <dcterms:created xsi:type="dcterms:W3CDTF">2011-12-06T19:18:21Z</dcterms:created>
  <dcterms:modified xsi:type="dcterms:W3CDTF">2011-12-09T13:24:49Z</dcterms:modified>
</cp:coreProperties>
</file>