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30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0506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358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1636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768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867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230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893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29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699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341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D7308-C49C-4B63-BD4A-61D528D60796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34C7F-0A90-444B-AEE1-84CA42B5C5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129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tri\Pictures\2011-09-06\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0" r="21625"/>
          <a:stretch/>
        </p:blipFill>
        <p:spPr bwMode="auto">
          <a:xfrm rot="16200000">
            <a:off x="1127925" y="-147197"/>
            <a:ext cx="4824537" cy="70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ntri\Pictures\2011-09-06\0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622" b="29293"/>
          <a:stretch/>
        </p:blipFill>
        <p:spPr bwMode="auto">
          <a:xfrm rot="16200000">
            <a:off x="4302437" y="746235"/>
            <a:ext cx="4824538" cy="529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3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tri\Pictures\2011-09-06\0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9" r="4953"/>
          <a:stretch/>
        </p:blipFill>
        <p:spPr bwMode="auto">
          <a:xfrm rot="16200000">
            <a:off x="1218521" y="-894993"/>
            <a:ext cx="6706960" cy="849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81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tri\Pictures\2011-09-06\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5" r="13187" b="18957"/>
          <a:stretch/>
        </p:blipFill>
        <p:spPr bwMode="auto">
          <a:xfrm rot="16200000">
            <a:off x="1391143" y="-730469"/>
            <a:ext cx="6657163" cy="836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7173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tri\Pictures\2011-09-06\0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00"/>
          <a:stretch/>
        </p:blipFill>
        <p:spPr bwMode="auto">
          <a:xfrm rot="16200000">
            <a:off x="1288933" y="-1064796"/>
            <a:ext cx="6624736" cy="89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15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tri\Pictures\2011-09-06\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71910" y="-1230700"/>
            <a:ext cx="6817399" cy="9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750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tri\Pictures\2011-09-06\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" r="6111" b="2059"/>
          <a:stretch/>
        </p:blipFill>
        <p:spPr bwMode="auto">
          <a:xfrm rot="16200000">
            <a:off x="1259632" y="-1143000"/>
            <a:ext cx="6624736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806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tri\Pictures\2011-09-06\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22" t="18852" r="23511"/>
          <a:stretch/>
        </p:blipFill>
        <p:spPr bwMode="auto">
          <a:xfrm rot="16200000">
            <a:off x="1309330" y="-1120688"/>
            <a:ext cx="6525344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67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tri\Pictures\2011-09-06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70448" y="-1060178"/>
            <a:ext cx="6696744" cy="90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ntri\Pictures\2011-09-06\0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87" r="5497" b="5519"/>
          <a:stretch/>
        </p:blipFill>
        <p:spPr bwMode="auto">
          <a:xfrm rot="16200000">
            <a:off x="1063710" y="-452151"/>
            <a:ext cx="6858001" cy="77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717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tri\Pictures\2011-09-06\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59" t="8754" r="8562" b="13988"/>
          <a:stretch/>
        </p:blipFill>
        <p:spPr bwMode="auto">
          <a:xfrm rot="16200000">
            <a:off x="1218416" y="-1017653"/>
            <a:ext cx="6648108" cy="88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80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tri\Pictures\2011-09-06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7" t="29813" r="18401" b="13237"/>
          <a:stretch/>
        </p:blipFill>
        <p:spPr bwMode="auto">
          <a:xfrm rot="16200000">
            <a:off x="1143000" y="-27384"/>
            <a:ext cx="6858000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9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tri\Pictures\2011-09-06\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433" b="18561"/>
          <a:stretch/>
        </p:blipFill>
        <p:spPr bwMode="auto">
          <a:xfrm rot="16200000">
            <a:off x="1374089" y="-933929"/>
            <a:ext cx="6395823" cy="878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2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tri\Pictures\2011-09-06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0" t="7148" r="12754" b="16803"/>
          <a:stretch/>
        </p:blipFill>
        <p:spPr bwMode="auto">
          <a:xfrm rot="16200000">
            <a:off x="1266524" y="-826363"/>
            <a:ext cx="6509168" cy="839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56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ntri\Pictures\2011-09-06\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0278" y="-2300278"/>
            <a:ext cx="3240361" cy="784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ntri\Pictures\2011-09-06\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25770" y="1239770"/>
            <a:ext cx="4432287" cy="680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01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ntri\Pictures\2011-09-06\0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211" r="7469" b="5637"/>
          <a:stretch/>
        </p:blipFill>
        <p:spPr bwMode="auto">
          <a:xfrm rot="16200000">
            <a:off x="1131406" y="-903075"/>
            <a:ext cx="6858949" cy="86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255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tri\Pictures\2011-09-06\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9" t="29374" r="26198" b="7126"/>
          <a:stretch/>
        </p:blipFill>
        <p:spPr bwMode="auto">
          <a:xfrm rot="16200000">
            <a:off x="1236795" y="-985274"/>
            <a:ext cx="6741368" cy="87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03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Antri</dc:creator>
  <cp:lastModifiedBy>Andreas</cp:lastModifiedBy>
  <cp:revision>5</cp:revision>
  <dcterms:created xsi:type="dcterms:W3CDTF">2011-09-06T18:52:16Z</dcterms:created>
  <dcterms:modified xsi:type="dcterms:W3CDTF">2011-09-07T18:06:59Z</dcterms:modified>
</cp:coreProperties>
</file>